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Ballard Maj Daniel R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72" autoAdjust="0"/>
  </p:normalViewPr>
  <p:slideViewPr>
    <p:cSldViewPr>
      <p:cViewPr varScale="1">
        <p:scale>
          <a:sx n="107" d="100"/>
          <a:sy n="107" d="100"/>
        </p:scale>
        <p:origin x="105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918" y="1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/>
          <a:lstStyle>
            <a:lvl1pPr algn="r">
              <a:defRPr sz="1200"/>
            </a:lvl1pPr>
          </a:lstStyle>
          <a:p>
            <a:fld id="{F602DC98-46D4-4AC3-83E1-457A5DFC0DF4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57932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918" y="8757932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 anchor="b"/>
          <a:lstStyle>
            <a:lvl1pPr algn="r">
              <a:defRPr sz="1200"/>
            </a:lvl1pPr>
          </a:lstStyle>
          <a:p>
            <a:fld id="{D8DCDF8E-31BE-426C-8BCB-72C9E9906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75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7" y="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/>
          <a:lstStyle>
            <a:lvl1pPr algn="r">
              <a:defRPr sz="1200"/>
            </a:lvl1pPr>
          </a:lstStyle>
          <a:p>
            <a:fld id="{7D921CAF-2726-4B62-8D9D-5AF8F4BEA1D0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0563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9" tIns="46149" rIns="92299" bIns="461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6"/>
            <a:ext cx="5547360" cy="4149090"/>
          </a:xfrm>
          <a:prstGeom prst="rect">
            <a:avLst/>
          </a:prstGeom>
        </p:spPr>
        <p:txBody>
          <a:bodyPr vert="horz" lIns="92299" tIns="46149" rIns="92299" bIns="461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7" y="875759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 anchor="b"/>
          <a:lstStyle>
            <a:lvl1pPr algn="r">
              <a:defRPr sz="1200"/>
            </a:lvl1pPr>
          </a:lstStyle>
          <a:p>
            <a:fld id="{849408D4-2F2D-40BD-B57C-656AE4AF8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4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2C18-FCC5-4123-ADAC-4585B9220D4A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6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E771-E5A5-4113-8311-2D224EC9A3E8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7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4A63-E283-4D57-83F2-36EFC9AA4BCF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1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4C98-E721-40D3-AF34-DD371E103B2B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FDD5-F271-4D30-9975-AF44A3F66E79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1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2B95-B437-4AD1-B669-1EF2EA901401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FCC8-BD3C-47B0-BF51-1045E8877CE1}" type="datetime1">
              <a:rPr lang="en-US" smtClean="0"/>
              <a:t>9/18/2019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7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E920-8C2C-4D17-A5A3-28B2A8A20039}" type="datetime1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4FEC-0DDD-4F19-9573-E96ACF192569}" type="datetime1">
              <a:rPr lang="en-US" smtClean="0"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8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0F8E-389A-440B-A72E-739D86CADDD9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6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8865-5569-4573-B22B-85B3ADBE11DA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5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DD765-3ED2-454B-8D8D-EE37798F0E7C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8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063"/>
            <a:ext cx="8686800" cy="64325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400" b="1" dirty="0" smtClean="0"/>
              <a:t>“No Bystanders” </a:t>
            </a:r>
            <a:r>
              <a:rPr lang="en-US" sz="1400" b="1" dirty="0"/>
              <a:t>Tactical Decision Game (TDG) </a:t>
            </a:r>
            <a:r>
              <a:rPr lang="en-US" sz="1400" b="1" dirty="0" smtClean="0"/>
              <a:t>Sexual Assault</a:t>
            </a:r>
          </a:p>
          <a:p>
            <a:pPr marL="0" indent="0" algn="ctr">
              <a:buNone/>
            </a:pPr>
            <a:r>
              <a:rPr lang="en-US" sz="1400" b="1" dirty="0"/>
              <a:t>Resources and References</a:t>
            </a:r>
            <a:endParaRPr lang="en-US" sz="1400" dirty="0"/>
          </a:p>
          <a:p>
            <a:pPr marL="0" indent="0" algn="ctr">
              <a:buNone/>
            </a:pPr>
            <a:endParaRPr lang="en-US" sz="1400" b="1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b="1" dirty="0" smtClean="0"/>
              <a:t>Resources:</a:t>
            </a:r>
          </a:p>
          <a:p>
            <a:pPr marL="173038" indent="-173038">
              <a:lnSpc>
                <a:spcPct val="150000"/>
              </a:lnSpc>
            </a:pP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Chain of 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Command</a:t>
            </a:r>
          </a:p>
          <a:p>
            <a:pPr marL="173038" indent="-173038"/>
            <a:r>
              <a:rPr lang="en-US" sz="1400" dirty="0" smtClean="0">
                <a:cs typeface="Times New Roman" panose="02020603050405020304" pitchFamily="18" charset="0"/>
              </a:rPr>
              <a:t>Unit Victim Advocate (UVA), Civilian Victim Advocate (</a:t>
            </a:r>
            <a:r>
              <a:rPr lang="en-US" sz="1400" dirty="0" err="1" smtClean="0">
                <a:cs typeface="Times New Roman" panose="02020603050405020304" pitchFamily="18" charset="0"/>
              </a:rPr>
              <a:t>CVA</a:t>
            </a:r>
            <a:r>
              <a:rPr lang="en-US" sz="1400" dirty="0" smtClean="0">
                <a:cs typeface="Times New Roman" panose="02020603050405020304" pitchFamily="18" charset="0"/>
              </a:rPr>
              <a:t>), Sexual Assault Response Coordinator (</a:t>
            </a:r>
            <a:r>
              <a:rPr lang="en-US" sz="1400" dirty="0" err="1" smtClean="0">
                <a:cs typeface="Times New Roman" panose="02020603050405020304" pitchFamily="18" charset="0"/>
              </a:rPr>
              <a:t>SARC</a:t>
            </a:r>
            <a:r>
              <a:rPr lang="en-US" sz="1400" dirty="0" smtClean="0">
                <a:cs typeface="Times New Roman" panose="02020603050405020304" pitchFamily="18" charset="0"/>
              </a:rPr>
              <a:t>)</a:t>
            </a:r>
            <a:endParaRPr lang="en-US" sz="1400" dirty="0" smtClean="0"/>
          </a:p>
          <a:p>
            <a:pPr marL="173038" indent="-173038"/>
            <a:r>
              <a:rPr lang="en-US" sz="1400" dirty="0" smtClean="0"/>
              <a:t>Inspector General</a:t>
            </a:r>
          </a:p>
          <a:p>
            <a:pPr marL="173038" indent="-173038"/>
            <a:r>
              <a:rPr lang="en-US" sz="1400" dirty="0" smtClean="0"/>
              <a:t>DoD </a:t>
            </a:r>
            <a:r>
              <a:rPr lang="en-US" sz="1400" dirty="0"/>
              <a:t>Safe Helpline </a:t>
            </a:r>
            <a:r>
              <a:rPr lang="en-US" sz="1400" dirty="0" smtClean="0"/>
              <a:t>24/7:  </a:t>
            </a:r>
          </a:p>
          <a:p>
            <a:pPr marL="573088" lvl="1" indent="-173038"/>
            <a:r>
              <a:rPr lang="en-US" sz="1400" dirty="0" smtClean="0"/>
              <a:t>Phone number:  877-995-5247 </a:t>
            </a:r>
          </a:p>
          <a:p>
            <a:pPr marL="573088" lvl="1" indent="-173038"/>
            <a:r>
              <a:rPr lang="en-US" sz="1400" dirty="0" smtClean="0"/>
              <a:t>Website:  </a:t>
            </a:r>
            <a:r>
              <a:rPr lang="en-US" sz="1400" i="1" dirty="0" smtClean="0"/>
              <a:t>www.safehelpline.org</a:t>
            </a:r>
          </a:p>
          <a:p>
            <a:pPr marL="173038" indent="-173038"/>
            <a:r>
              <a:rPr lang="en-US" sz="1400" dirty="0" smtClean="0"/>
              <a:t>Lejeune/New </a:t>
            </a:r>
            <a:r>
              <a:rPr lang="en-US" sz="1400" dirty="0"/>
              <a:t>River 24/7 Sexual Assault Support </a:t>
            </a:r>
            <a:r>
              <a:rPr lang="en-US" sz="1400" dirty="0" smtClean="0"/>
              <a:t>Line:  910-750-5852</a:t>
            </a:r>
          </a:p>
          <a:p>
            <a:pPr marL="173038" indent="-173038"/>
            <a:r>
              <a:rPr lang="en-US" sz="1400" dirty="0" smtClean="0"/>
              <a:t>Cherry </a:t>
            </a:r>
            <a:r>
              <a:rPr lang="en-US" sz="1400" dirty="0"/>
              <a:t>Point 24/7 Sexual Assault Support </a:t>
            </a:r>
            <a:r>
              <a:rPr lang="en-US" sz="1400" dirty="0" smtClean="0"/>
              <a:t>Line: </a:t>
            </a:r>
            <a:r>
              <a:rPr lang="en-US" sz="1400" dirty="0"/>
              <a:t>252-665-4713</a:t>
            </a:r>
            <a:endParaRPr lang="en-US" sz="1400" dirty="0" smtClean="0"/>
          </a:p>
          <a:p>
            <a:pPr marL="173038" indent="-173038"/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II 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MEF </a:t>
            </a:r>
            <a:r>
              <a:rPr lang="en-US" sz="14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SAPR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SharePoint 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Site</a:t>
            </a:r>
          </a:p>
          <a:p>
            <a:pPr lvl="1">
              <a:spcBef>
                <a:spcPts val="0"/>
              </a:spcBef>
            </a:pPr>
            <a:r>
              <a:rPr lang="en-US" sz="1400" i="1" dirty="0">
                <a:ea typeface="Calibri" panose="020F0502020204030204" pitchFamily="34" charset="0"/>
                <a:cs typeface="Times New Roman" panose="02020603050405020304" pitchFamily="18" charset="0"/>
              </a:rPr>
              <a:t>https://</a:t>
            </a:r>
            <a:r>
              <a:rPr lang="en-US" sz="14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eis.usmc.mil/sites/IIMEF/G10/SAPR/SitePages/Home.aspx</a:t>
            </a:r>
            <a:endParaRPr lang="en-US" sz="1400" i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400" b="1" dirty="0" smtClean="0"/>
              <a:t>References:</a:t>
            </a:r>
          </a:p>
          <a:p>
            <a:pPr marL="173038" indent="-173038">
              <a:lnSpc>
                <a:spcPct val="150000"/>
              </a:lnSpc>
            </a:pPr>
            <a:r>
              <a:rPr lang="en-US" sz="1400" dirty="0" smtClean="0"/>
              <a:t>II </a:t>
            </a:r>
            <a:r>
              <a:rPr lang="en-US" sz="1400" dirty="0" err="1" smtClean="0"/>
              <a:t>MEFO</a:t>
            </a:r>
            <a:r>
              <a:rPr lang="en-US" sz="1400" dirty="0" smtClean="0"/>
              <a:t> 1752.5C:  Sexual Assault Prevention and Response (</a:t>
            </a:r>
            <a:r>
              <a:rPr lang="en-US" sz="1400" dirty="0" err="1" smtClean="0"/>
              <a:t>SAPR</a:t>
            </a:r>
            <a:r>
              <a:rPr lang="en-US" sz="1400" dirty="0" smtClean="0"/>
              <a:t>) Program</a:t>
            </a:r>
          </a:p>
          <a:p>
            <a:pPr marL="173038" indent="-173038"/>
            <a:r>
              <a:rPr lang="en-US" sz="1400" dirty="0" err="1" smtClean="0"/>
              <a:t>MCO</a:t>
            </a:r>
            <a:r>
              <a:rPr lang="en-US" sz="1400" dirty="0" smtClean="0"/>
              <a:t> 1752.5B:  Sexual Assault Prevention and Response (</a:t>
            </a:r>
            <a:r>
              <a:rPr lang="en-US" sz="1400" dirty="0" err="1" smtClean="0"/>
              <a:t>SAPR</a:t>
            </a:r>
            <a:r>
              <a:rPr lang="en-US" sz="1400" dirty="0" smtClean="0"/>
              <a:t>) Program</a:t>
            </a:r>
          </a:p>
          <a:p>
            <a:pPr marL="173038" indent="-173038"/>
            <a:r>
              <a:rPr lang="en-US" sz="1400" dirty="0" smtClean="0"/>
              <a:t>DODI 6495.01:  </a:t>
            </a:r>
            <a:r>
              <a:rPr lang="en-US" sz="1400" dirty="0"/>
              <a:t>Sexual Assault Prevention and Response (</a:t>
            </a:r>
            <a:r>
              <a:rPr lang="en-US" sz="1400" dirty="0" err="1"/>
              <a:t>SAPR</a:t>
            </a:r>
            <a:r>
              <a:rPr lang="en-US" sz="1400" dirty="0"/>
              <a:t>) </a:t>
            </a:r>
            <a:r>
              <a:rPr lang="en-US" sz="1400" dirty="0" smtClean="0"/>
              <a:t>Program</a:t>
            </a:r>
          </a:p>
          <a:p>
            <a:pPr marL="173038" indent="-173038"/>
            <a:r>
              <a:rPr lang="en-US" sz="1400" dirty="0"/>
              <a:t>DODI </a:t>
            </a:r>
            <a:r>
              <a:rPr lang="en-US" sz="1400" dirty="0" smtClean="0"/>
              <a:t>6495.02:  </a:t>
            </a:r>
            <a:r>
              <a:rPr lang="en-US" sz="1400" dirty="0"/>
              <a:t>Sexual Assault Prevention and Response (</a:t>
            </a:r>
            <a:r>
              <a:rPr lang="en-US" sz="1400" dirty="0" err="1"/>
              <a:t>SAPR</a:t>
            </a:r>
            <a:r>
              <a:rPr lang="en-US" sz="1400" dirty="0"/>
              <a:t>) </a:t>
            </a:r>
            <a:r>
              <a:rPr lang="en-US" sz="1400" dirty="0" smtClean="0"/>
              <a:t>Program</a:t>
            </a:r>
            <a:r>
              <a:rPr lang="en-US" sz="1400" dirty="0"/>
              <a:t> </a:t>
            </a:r>
            <a:r>
              <a:rPr lang="en-US" sz="1400" dirty="0" smtClean="0"/>
              <a:t>Procedures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89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12347</TotalTime>
  <Words>132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elizabeth.johnson</dc:creator>
  <cp:lastModifiedBy>Bateman GySgt Phillip M</cp:lastModifiedBy>
  <cp:revision>234</cp:revision>
  <cp:lastPrinted>2019-03-20T11:50:10Z</cp:lastPrinted>
  <dcterms:created xsi:type="dcterms:W3CDTF">2014-06-25T15:35:49Z</dcterms:created>
  <dcterms:modified xsi:type="dcterms:W3CDTF">2019-09-18T17:49:19Z</dcterms:modified>
</cp:coreProperties>
</file>